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73" r:id="rId3"/>
    <p:sldId id="274" r:id="rId4"/>
    <p:sldId id="277" r:id="rId5"/>
    <p:sldId id="278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5" d="100"/>
          <a:sy n="75" d="100"/>
        </p:scale>
        <p:origin x="21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F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Quelle est la règle ? 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C86A3748-466D-4FF8-8EAD-E2ED20BFE2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092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B5E6FDBE-6CF8-4B47-8C21-1576D36F38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7B95D587-C94C-42DD-B801-81DAA831AD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8FD0FE6C-B752-4186-8499-EAC9E6DACD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107" y="897038"/>
            <a:ext cx="10301670" cy="5673968"/>
          </a:xfrm>
          <a:ln w="57150">
            <a:solidFill>
              <a:srgbClr val="0070C0"/>
            </a:solidFill>
          </a:ln>
        </p:spPr>
        <p:txBody>
          <a:bodyPr anchor="ctr">
            <a:noAutofit/>
          </a:bodyPr>
          <a:lstStyle/>
          <a:p>
            <a:pPr>
              <a:lnSpc>
                <a:spcPct val="150000"/>
              </a:lnSpc>
            </a:pPr>
            <a:r>
              <a:rPr lang="fr-FR" sz="32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As-tu pris ton cahier de maths </a:t>
            </a:r>
            <a:r>
              <a:rPr lang="fr-FR" sz="3200" b="1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et</a:t>
            </a:r>
            <a:r>
              <a:rPr lang="fr-FR" sz="32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ton cahier de français ? </a:t>
            </a:r>
          </a:p>
          <a:p>
            <a:pPr>
              <a:lnSpc>
                <a:spcPct val="150000"/>
              </a:lnSpc>
            </a:pPr>
            <a:r>
              <a:rPr lang="fr-FR" sz="32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 La fillette est tombée </a:t>
            </a:r>
            <a:r>
              <a:rPr lang="fr-FR" sz="3200" b="1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et</a:t>
            </a:r>
            <a:r>
              <a:rPr lang="fr-FR" sz="32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elle a pleuré. </a:t>
            </a:r>
          </a:p>
          <a:p>
            <a:pPr>
              <a:lnSpc>
                <a:spcPct val="150000"/>
              </a:lnSpc>
            </a:pPr>
            <a:r>
              <a:rPr lang="fr-FR" sz="32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L’hom</a:t>
            </a:r>
            <a:r>
              <a:rPr lang="fr-FR" sz="32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me chantait </a:t>
            </a:r>
            <a:r>
              <a:rPr lang="fr-FR" sz="3200" b="1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et</a:t>
            </a:r>
            <a:r>
              <a:rPr lang="fr-FR" sz="32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jouait du piano en même temps. </a:t>
            </a:r>
            <a:endParaRPr lang="fr-FR" sz="3200" kern="50" dirty="0">
              <a:effectLst/>
              <a:latin typeface="Liberation Serif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fr-FR" sz="32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Toi </a:t>
            </a:r>
            <a:r>
              <a:rPr lang="fr-FR" sz="3200" b="1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et</a:t>
            </a:r>
            <a:r>
              <a:rPr lang="fr-FR" sz="32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moi aimons les jeux vidéos !</a:t>
            </a:r>
            <a:endParaRPr lang="fr-FR" sz="3200" kern="50" dirty="0">
              <a:effectLst/>
              <a:latin typeface="Liberation Serif"/>
              <a:ea typeface="SimSun" panose="02010600030101010101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1194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4FF91993-4AC0-4734-8448-6581872A59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8A35220E-876C-4812-AF5D-277C778BA2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F6D1301F-1DB5-4276-B890-6B38CDAFE5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107" y="897038"/>
            <a:ext cx="10180901" cy="5673968"/>
          </a:xfrm>
          <a:ln w="57150">
            <a:solidFill>
              <a:srgbClr val="0070C0"/>
            </a:solidFill>
          </a:ln>
        </p:spPr>
        <p:txBody>
          <a:bodyPr anchor="ctr">
            <a:noAutofit/>
          </a:bodyPr>
          <a:lstStyle/>
          <a:p>
            <a:pPr>
              <a:lnSpc>
                <a:spcPct val="150000"/>
              </a:lnSpc>
            </a:pPr>
            <a:r>
              <a:rPr lang="fr-FR" sz="32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As-tu pris </a:t>
            </a:r>
            <a:r>
              <a:rPr lang="fr-FR" sz="3200" kern="50" dirty="0">
                <a:solidFill>
                  <a:srgbClr val="FF0000"/>
                </a:solidFill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ton cahier de maths</a:t>
            </a:r>
            <a:r>
              <a:rPr lang="fr-FR" sz="32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fr-FR" sz="3200" b="1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et</a:t>
            </a:r>
            <a:r>
              <a:rPr lang="fr-FR" sz="32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fr-FR" sz="3200" kern="50" dirty="0">
                <a:solidFill>
                  <a:srgbClr val="FF0000"/>
                </a:solidFill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ton cahier de français </a:t>
            </a:r>
            <a:r>
              <a:rPr lang="fr-FR" sz="32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? </a:t>
            </a:r>
          </a:p>
          <a:p>
            <a:pPr>
              <a:lnSpc>
                <a:spcPct val="150000"/>
              </a:lnSpc>
            </a:pPr>
            <a:r>
              <a:rPr lang="fr-FR" sz="3200" kern="50" dirty="0">
                <a:solidFill>
                  <a:srgbClr val="FF0000"/>
                </a:solidFill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 La fillette est tombée </a:t>
            </a:r>
            <a:r>
              <a:rPr lang="fr-FR" sz="3200" b="1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et</a:t>
            </a:r>
            <a:r>
              <a:rPr lang="fr-FR" sz="32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fr-FR" sz="3200" kern="50" dirty="0">
                <a:solidFill>
                  <a:srgbClr val="FF0000"/>
                </a:solidFill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elle a pleuré</a:t>
            </a:r>
            <a:r>
              <a:rPr lang="fr-FR" sz="32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. </a:t>
            </a:r>
          </a:p>
          <a:p>
            <a:pPr>
              <a:lnSpc>
                <a:spcPct val="150000"/>
              </a:lnSpc>
            </a:pPr>
            <a:r>
              <a:rPr lang="fr-FR" sz="3200" kern="50" dirty="0">
                <a:solidFill>
                  <a:srgbClr val="FF0000"/>
                </a:solidFill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L’hom</a:t>
            </a:r>
            <a:r>
              <a:rPr lang="fr-FR" sz="3200" kern="50" dirty="0">
                <a:solidFill>
                  <a:srgbClr val="FF0000"/>
                </a:solidFill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me chantait </a:t>
            </a:r>
            <a:r>
              <a:rPr lang="fr-FR" sz="3200" b="1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et</a:t>
            </a:r>
            <a:r>
              <a:rPr lang="fr-FR" sz="32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fr-FR" sz="3200" kern="50" dirty="0">
                <a:solidFill>
                  <a:srgbClr val="FF0000"/>
                </a:solidFill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jouait du piano </a:t>
            </a:r>
            <a:r>
              <a:rPr lang="fr-FR" sz="32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en même temps. </a:t>
            </a:r>
            <a:endParaRPr lang="fr-FR" sz="3200" kern="50" dirty="0">
              <a:effectLst/>
              <a:latin typeface="Liberation Serif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fr-FR" sz="3200" kern="50" dirty="0">
                <a:solidFill>
                  <a:srgbClr val="FF0000"/>
                </a:solidFill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Toi</a:t>
            </a:r>
            <a:r>
              <a:rPr lang="fr-FR" sz="32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fr-FR" sz="3200" b="1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et</a:t>
            </a:r>
            <a:r>
              <a:rPr lang="fr-FR" sz="32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fr-FR" sz="3200" kern="50" dirty="0">
                <a:solidFill>
                  <a:srgbClr val="FF0000"/>
                </a:solidFill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moi </a:t>
            </a:r>
            <a:r>
              <a:rPr lang="fr-FR" sz="32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aimons les jeux vidéos !</a:t>
            </a:r>
            <a:endParaRPr lang="fr-FR" sz="3200" kern="50" dirty="0">
              <a:effectLst/>
              <a:latin typeface="Liberation Serif"/>
              <a:ea typeface="SimSun" panose="02010600030101010101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60173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La règle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2B00A13F-1D7C-4D87-898E-CAE90C8AB9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C2BE67F1-4EF7-4842-AB35-51BD58D876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9A7C7E20-FBA1-45EF-B425-5799076B069B}"/>
              </a:ext>
            </a:extLst>
          </p:cNvPr>
          <p:cNvSpPr/>
          <p:nvPr/>
        </p:nvSpPr>
        <p:spPr>
          <a:xfrm>
            <a:off x="2460278" y="1401523"/>
            <a:ext cx="6793140" cy="3308700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EF79AE2D-9D44-427A-8934-C51C37CD0515}"/>
              </a:ext>
            </a:extLst>
          </p:cNvPr>
          <p:cNvSpPr txBox="1"/>
          <p:nvPr/>
        </p:nvSpPr>
        <p:spPr>
          <a:xfrm>
            <a:off x="2938582" y="1586547"/>
            <a:ext cx="553682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/>
              <a:t>et</a:t>
            </a:r>
            <a:r>
              <a:rPr lang="fr-FR" sz="3200" b="1" dirty="0"/>
              <a:t> </a:t>
            </a:r>
            <a:r>
              <a:rPr lang="fr-FR" sz="3200" dirty="0"/>
              <a:t>= </a:t>
            </a:r>
            <a:r>
              <a:rPr lang="fr-FR" sz="2800" dirty="0"/>
              <a:t>conjonction de coordination</a:t>
            </a:r>
          </a:p>
          <a:p>
            <a:pPr algn="ctr"/>
            <a:endParaRPr lang="fr-FR" sz="2400" dirty="0"/>
          </a:p>
          <a:p>
            <a:pPr algn="ctr"/>
            <a:r>
              <a:rPr lang="fr-FR" sz="3200" dirty="0">
                <a:sym typeface="Wingdings" panose="05000000000000000000" pitchFamily="2" charset="2"/>
              </a:rPr>
              <a:t> a</a:t>
            </a:r>
            <a:r>
              <a:rPr lang="fr-FR" sz="3200" dirty="0"/>
              <a:t>ssocier deux informations.</a:t>
            </a:r>
            <a:endParaRPr lang="fr-FR" sz="2400" dirty="0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97C7595A-58CC-4817-B5F7-D2B2AD54569F}"/>
              </a:ext>
            </a:extLst>
          </p:cNvPr>
          <p:cNvSpPr txBox="1"/>
          <p:nvPr/>
        </p:nvSpPr>
        <p:spPr>
          <a:xfrm>
            <a:off x="2938581" y="3721387"/>
            <a:ext cx="55368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0070C0"/>
                </a:solidFill>
              </a:rPr>
              <a:t>Il aime le chocolat </a:t>
            </a:r>
            <a:r>
              <a:rPr lang="fr-FR" sz="3200" b="1" dirty="0">
                <a:solidFill>
                  <a:srgbClr val="0070C0"/>
                </a:solidFill>
              </a:rPr>
              <a:t>et</a:t>
            </a:r>
            <a:r>
              <a:rPr lang="fr-FR" sz="3200" dirty="0">
                <a:solidFill>
                  <a:srgbClr val="0070C0"/>
                </a:solidFill>
              </a:rPr>
              <a:t> les fraises.</a:t>
            </a:r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6BFE7A84-E247-4AFD-9916-AEC1EFC22197}"/>
              </a:ext>
            </a:extLst>
          </p:cNvPr>
          <p:cNvCxnSpPr>
            <a:cxnSpLocks/>
          </p:cNvCxnSpPr>
          <p:nvPr/>
        </p:nvCxnSpPr>
        <p:spPr>
          <a:xfrm>
            <a:off x="4311638" y="4302648"/>
            <a:ext cx="1784362" cy="2343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23C52ED4-B202-4700-8F11-4B13C7D8FF95}"/>
              </a:ext>
            </a:extLst>
          </p:cNvPr>
          <p:cNvCxnSpPr>
            <a:cxnSpLocks/>
          </p:cNvCxnSpPr>
          <p:nvPr/>
        </p:nvCxnSpPr>
        <p:spPr>
          <a:xfrm>
            <a:off x="6574303" y="4302648"/>
            <a:ext cx="1784362" cy="2343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5" name="Signe Plus 14">
            <a:extLst>
              <a:ext uri="{FF2B5EF4-FFF2-40B4-BE49-F238E27FC236}">
                <a16:creationId xmlns:a16="http://schemas.microsoft.com/office/drawing/2014/main" id="{9210FCD0-2A95-4726-BB11-2165D48D7F2A}"/>
              </a:ext>
            </a:extLst>
          </p:cNvPr>
          <p:cNvSpPr/>
          <p:nvPr/>
        </p:nvSpPr>
        <p:spPr>
          <a:xfrm>
            <a:off x="6067832" y="4199860"/>
            <a:ext cx="464669" cy="400790"/>
          </a:xfrm>
          <a:prstGeom prst="mathPlus">
            <a:avLst>
              <a:gd name="adj1" fmla="val 13176"/>
            </a:avLst>
          </a:prstGeom>
          <a:solidFill>
            <a:srgbClr val="FF99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51804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Je m’entraine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17" name="Espace réservé du contenu 2">
            <a:extLst>
              <a:ext uri="{FF2B5EF4-FFF2-40B4-BE49-F238E27FC236}">
                <a16:creationId xmlns:a16="http://schemas.microsoft.com/office/drawing/2014/main" id="{3E6AE41C-D2C4-4542-9AFE-47D7180D6D0F}"/>
              </a:ext>
            </a:extLst>
          </p:cNvPr>
          <p:cNvSpPr txBox="1">
            <a:spLocks/>
          </p:cNvSpPr>
          <p:nvPr/>
        </p:nvSpPr>
        <p:spPr>
          <a:xfrm>
            <a:off x="838200" y="1480366"/>
            <a:ext cx="10515600" cy="5284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Font typeface="Arial" panose="020B0604020202020204" pitchFamily="34" charset="0"/>
              <a:buNone/>
            </a:pPr>
            <a:endParaRPr lang="fr-FR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A743F966-251A-498A-8348-52C0E05B66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CD9D4582-474E-4610-AAA0-436EF3449C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9385E226-CF10-4E9A-8E47-C9B9B7C15B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6057" y="2179674"/>
            <a:ext cx="9927540" cy="42189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Les enfants adorent jouer _________ et _________.</a:t>
            </a:r>
          </a:p>
          <a:p>
            <a:pPr marL="0" indent="0">
              <a:buNone/>
            </a:pPr>
            <a:endParaRPr lang="fr-FR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Je veux un _________ et une _________ .</a:t>
            </a:r>
          </a:p>
          <a:p>
            <a:pPr marL="0" indent="0">
              <a:buNone/>
            </a:pPr>
            <a:endParaRPr lang="fr-FR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Un_________ et un _________ sont entrés par surprise .</a:t>
            </a:r>
          </a:p>
          <a:p>
            <a:pPr marL="0" indent="0" algn="ctr">
              <a:buNone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5659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157</Words>
  <Application>Microsoft Office PowerPoint</Application>
  <PresentationFormat>Grand écran</PresentationFormat>
  <Paragraphs>28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Liberation Serif</vt:lpstr>
      <vt:lpstr>Thème Office</vt:lpstr>
      <vt:lpstr>Quelle est la règle ? </vt:lpstr>
      <vt:lpstr>Quelle est la règle ? </vt:lpstr>
      <vt:lpstr>Quelle est la règle ? </vt:lpstr>
      <vt:lpstr>La règle : </vt:lpstr>
      <vt:lpstr>Je m’entraine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20</cp:revision>
  <dcterms:created xsi:type="dcterms:W3CDTF">2021-07-17T07:25:24Z</dcterms:created>
  <dcterms:modified xsi:type="dcterms:W3CDTF">2021-12-12T20:30:33Z</dcterms:modified>
</cp:coreProperties>
</file>